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58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Segoe UI" panose="020B0502040204020203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8" autoAdjust="0"/>
    <p:restoredTop sz="86442" autoAdjust="0"/>
  </p:normalViewPr>
  <p:slideViewPr>
    <p:cSldViewPr snapToGrid="0">
      <p:cViewPr varScale="1">
        <p:scale>
          <a:sx n="42" d="100"/>
          <a:sy n="42" d="100"/>
        </p:scale>
        <p:origin x="57" y="3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3E8A9-15A9-DF46-E87D-704DC4723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F69C7-6803-19E3-0015-8021AEE0D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DF7B7-B4A7-724F-F3CD-F70E491B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A750-B4E9-4FF3-84B7-32C66BC93CA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7ED03-D5B1-0DC9-FA71-F53722DE2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F9DFD-37B5-1753-3FBC-C357CA49B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17F7-8BDC-41D9-87F9-AD0544D70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14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1331C-5FDB-319B-C916-9F016FDA5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6DD37-002A-99E8-7175-3A1181117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DF92E-9956-98B4-7C17-B7EF89292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A750-B4E9-4FF3-84B7-32C66BC93CA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20E84-4A84-D023-8B14-D46A25B1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FECBC-E4AB-2087-3C31-E49F4597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17F7-8BDC-41D9-87F9-AD0544D70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32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183929-CC3A-190D-E9EC-569D5E75B9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4C7A7E-DA07-B72E-EF89-A15C01BF4C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28326-A5D2-1953-637D-037355AB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A750-B4E9-4FF3-84B7-32C66BC93CA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3514B-2A57-1051-4953-8DCA8A026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75969-53A5-1F48-88E1-83CDBFE3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17F7-8BDC-41D9-87F9-AD0544D70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35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2297E-5316-9727-D331-59239FB6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08CEE-DAD5-D0FB-D9C1-3B2508533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A0FAC-7EEA-26F3-A1B6-3D3EE6EA5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A750-B4E9-4FF3-84B7-32C66BC93CA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F77F7-963B-EF53-2ED0-E8EC8E027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54BBF-12DC-7432-B83B-F775962A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17F7-8BDC-41D9-87F9-AD0544D70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39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D7DA9-0A99-6FBC-F25A-253DEEF74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C4572-B028-BFCA-D524-1AD89FD43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2D0FE-2FD5-7874-82E3-B89A142AF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A750-B4E9-4FF3-84B7-32C66BC93CA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2E571-848C-C992-5D24-18BA1073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1ABB2-2FC0-CBAD-9CD5-A8C48CB66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17F7-8BDC-41D9-87F9-AD0544D70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49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22DA3-47F8-43ED-EB6B-31909A62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3928D-1EB5-07C5-01A7-43E16FDFE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855B9-15D5-563A-8F23-8FF767842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32D47-ADEB-0495-1546-08C40D05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A750-B4E9-4FF3-84B7-32C66BC93CA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D8716-B65A-93BF-1627-236DCDD2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68A79-3BEC-4F00-D322-36C19C71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17F7-8BDC-41D9-87F9-AD0544D70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55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FA43D-4E56-F6C0-1C2E-9D620D16B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B4F8E-0AE7-E860-C7EE-9D67E96B2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165C1-E46A-8011-61A2-AFDAF56AD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133FD-C7AE-1D8D-FA87-7B6D94E2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E04391-DBA5-31C4-2E4B-3F67CC48BF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ECACF8-5810-7B65-FC10-B8D3ADF98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A750-B4E9-4FF3-84B7-32C66BC93CA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859DC3-1918-6D9F-4944-82E64978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118A3-FE93-77C2-EF33-1B0E1A93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17F7-8BDC-41D9-87F9-AD0544D70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85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9A705-079E-8797-68C7-0A5BE54E5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24D5E5-3EEC-3372-9C04-0F40292E9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A750-B4E9-4FF3-84B7-32C66BC93CA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C46B7C-368A-F81A-E66A-4FD180D16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9EEBA-7905-150A-B284-804DA967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17F7-8BDC-41D9-87F9-AD0544D70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75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177DC1-1225-AE81-DA94-B52E0770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A750-B4E9-4FF3-84B7-32C66BC93CA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E35B16-B85B-8427-4330-B8EFBE0C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ECE31-50CB-91E2-530F-1A1631746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17F7-8BDC-41D9-87F9-AD0544D70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27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9E772-1F47-D769-70F6-ACAE0ADD4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061D3-3D6F-7D5F-A7BA-65DCE56E7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D67E6-29FF-3A85-69DE-E035930BF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D5229-D4CF-7D72-0278-9C882F8A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A750-B4E9-4FF3-84B7-32C66BC93CA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A610B-78E6-6251-E65F-DECEC48CA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CDE01-9D3B-119D-EC77-9887C24D0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17F7-8BDC-41D9-87F9-AD0544D70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3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1E6FB-CDAE-91CA-7F92-A6C27BBC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F05F43-50B1-D520-E0C9-56829102D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7EFACD-A96B-3777-754D-AAD90E527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070C5-CAA4-41D8-9CC5-ADFAB45CA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A750-B4E9-4FF3-84B7-32C66BC93CA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BC2FD-CB77-4A93-DB4C-BF4EA1429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A1A65-2C17-DF8A-6663-1EEE4F8A2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17F7-8BDC-41D9-87F9-AD0544D70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99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863C8-9A91-7E24-831A-CED8846E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D4F71-8351-A0EF-C7B0-F5AE3DB6A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15862-B690-E51D-9837-5D3CC1107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BA750-B4E9-4FF3-84B7-32C66BC93CA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C42BC-ED9A-6DDF-06C5-CC42E6A5C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72362-6ED4-ABB0-E5BD-044F8A68F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B17F7-8BDC-41D9-87F9-AD0544D70B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13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BeInvolved@slough.gov.uk" TargetMode="External"/><Relationship Id="rId5" Type="http://schemas.openxmlformats.org/officeDocument/2006/relationships/image" Target="cid:image002.jpg@01DA560D.694F9E00" TargetMode="Externa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D52B73-B784-0F88-7EC0-FBAF3F03FE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8413" y="2121031"/>
            <a:ext cx="10454326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Slough Learning Disability Partnership 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1827F1-41A4-B993-2EC0-195746EF0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229" y="5918823"/>
            <a:ext cx="1615443" cy="58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5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5BF3-3F88-0540-2DBE-E796C268D82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8413" y="2121031"/>
            <a:ext cx="10454326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Calibri Light" panose="020F0302020204030204" pitchFamily="34" charset="0"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C479C1-871F-8B0A-7843-05CB606CC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229" y="5918823"/>
            <a:ext cx="1615443" cy="58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6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B8489-8FDA-5C1A-589B-DC033AD0D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06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A9DF17-B510-98BE-D66B-C0F166D2E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056"/>
            <a:ext cx="12192000" cy="906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C99B96-DCAD-1F06-2F97-57A682A7F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9133" y="125128"/>
            <a:ext cx="9539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cs typeface="Calibri Light" panose="020F0302020204030204" pitchFamily="34" charset="0"/>
              </a:rPr>
              <a:t>Slough Learning Disability Partnership 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67BBC5-7CD2-1E63-621D-243B46CBDA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99559" y="1056593"/>
            <a:ext cx="4391294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Hello and welcome!</a:t>
            </a:r>
          </a:p>
        </p:txBody>
      </p:sp>
      <p:pic>
        <p:nvPicPr>
          <p:cNvPr id="7" name="Picture 6" descr="Portrait of Giuseppe Di Martino">
            <a:extLst>
              <a:ext uri="{FF2B5EF4-FFF2-40B4-BE49-F238E27FC236}">
                <a16:creationId xmlns:a16="http://schemas.microsoft.com/office/drawing/2014/main" id="{6D2DC3F1-5B28-2F14-1848-623829C774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3303" y="1764479"/>
            <a:ext cx="2263806" cy="27835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95B291-AF67-AE52-160C-6BCAFAE8AB08}"/>
              </a:ext>
            </a:extLst>
          </p:cNvPr>
          <p:cNvSpPr txBox="1"/>
          <p:nvPr/>
        </p:nvSpPr>
        <p:spPr>
          <a:xfrm>
            <a:off x="3178266" y="4697649"/>
            <a:ext cx="5833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Giuseppe Di Martino</a:t>
            </a:r>
          </a:p>
          <a:p>
            <a:pPr algn="ctr"/>
            <a:r>
              <a:rPr lang="en-GB" sz="3600" b="1" dirty="0">
                <a:solidFill>
                  <a:schemeClr val="accent2">
                    <a:lumMod val="50000"/>
                  </a:schemeClr>
                </a:solidFill>
              </a:rPr>
              <a:t>LD and Autism Commissioner</a:t>
            </a:r>
          </a:p>
        </p:txBody>
      </p:sp>
    </p:spTree>
    <p:extLst>
      <p:ext uri="{BB962C8B-B14F-4D97-AF65-F5344CB8AC3E}">
        <p14:creationId xmlns:p14="http://schemas.microsoft.com/office/powerpoint/2010/main" val="3946377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B8489-8FDA-5C1A-589B-DC033AD0D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06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A9DF17-B510-98BE-D66B-C0F166D2E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056"/>
            <a:ext cx="12192000" cy="906944"/>
          </a:xfrm>
          <a:prstGeom prst="rect">
            <a:avLst/>
          </a:prstGeom>
        </p:spPr>
      </p:pic>
      <p:sp>
        <p:nvSpPr>
          <p:cNvPr id="2" name="Title 5">
            <a:extLst>
              <a:ext uri="{FF2B5EF4-FFF2-40B4-BE49-F238E27FC236}">
                <a16:creationId xmlns:a16="http://schemas.microsoft.com/office/drawing/2014/main" id="{623B7B33-4AA2-8A5B-CF70-40C4DF4300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it for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855600-7F28-0C5A-D463-867B4DA5D56B}"/>
              </a:ext>
            </a:extLst>
          </p:cNvPr>
          <p:cNvSpPr txBox="1"/>
          <p:nvPr/>
        </p:nvSpPr>
        <p:spPr>
          <a:xfrm>
            <a:off x="5048918" y="2148668"/>
            <a:ext cx="6094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The Slough Learning Disability Partnership Board wants to improve the lives of people with a learning disability, their families, and carers by challenging inequalities, influencing decisions about services, and preventing the need for specialised support. 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D6D9D7-7FB5-4349-D008-1243D94DA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972" y="2034873"/>
            <a:ext cx="4011238" cy="25359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951529-0040-7A55-A1EB-AF2164425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9133" y="125128"/>
            <a:ext cx="9539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cs typeface="Calibri Light" panose="020F0302020204030204" pitchFamily="34" charset="0"/>
              </a:rPr>
              <a:t>Slough Learning Disability Partnership Board</a:t>
            </a:r>
          </a:p>
        </p:txBody>
      </p:sp>
    </p:spTree>
    <p:extLst>
      <p:ext uri="{BB962C8B-B14F-4D97-AF65-F5344CB8AC3E}">
        <p14:creationId xmlns:p14="http://schemas.microsoft.com/office/powerpoint/2010/main" val="3241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B8489-8FDA-5C1A-589B-DC033AD0D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06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A9DF17-B510-98BE-D66B-C0F166D2E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056"/>
            <a:ext cx="12192000" cy="906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0D8C2B-3A3C-D9E7-1C8A-8BD551594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9133" y="125128"/>
            <a:ext cx="9539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cs typeface="Calibri Light" panose="020F0302020204030204" pitchFamily="34" charset="0"/>
              </a:rPr>
              <a:t>Slough Learning Disability Partnership Board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E4FAC8-A8EC-1793-4324-E202D69354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65935" y="1178928"/>
            <a:ext cx="1016493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What the learning disability partnership board does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9E511C-F005-0957-BBE8-783ED1FEB9B3}"/>
              </a:ext>
            </a:extLst>
          </p:cNvPr>
          <p:cNvSpPr txBox="1"/>
          <p:nvPr/>
        </p:nvSpPr>
        <p:spPr>
          <a:xfrm>
            <a:off x="1013535" y="1302619"/>
            <a:ext cx="101649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endParaRPr lang="en-GB" sz="2400" b="0" i="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Oversees the Action Plan included in the Adult Learning Disability Strategy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Ensures Co-Production becomes the normal and expected way of working.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Makes sure learning disability services are of good quality.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Makes recommendations and influence decisions about services.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Creates and shares information in accessible format.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Informs people about what is happening in Slough.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Promotes the rights of people with learning disability, their families, and carers.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0B3AD0-4F28-BDB6-7253-FEAEBAB51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35" y="4677061"/>
            <a:ext cx="1160385" cy="11603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9F4AF8-BEFA-2DE2-E68A-80AF37F84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12952" y="4790670"/>
            <a:ext cx="1160386" cy="11603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B9386B-60DB-FEA2-0DF5-CBBAA620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80878" y="5093843"/>
            <a:ext cx="1555689" cy="628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62CE91-A0B9-9FFD-FC22-8EF49A6C1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079" y="4669007"/>
            <a:ext cx="1160386" cy="116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3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B8489-8FDA-5C1A-589B-DC033AD0D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06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A9DF17-B510-98BE-D66B-C0F166D2E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056"/>
            <a:ext cx="12192000" cy="906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07B880-9C8C-2381-4FD8-EE81767E1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9133" y="125128"/>
            <a:ext cx="9539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cs typeface="Calibri Light" panose="020F0302020204030204" pitchFamily="34" charset="0"/>
              </a:rPr>
              <a:t>Slough Learning Disability Partnership 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B3393E-03D1-4737-D6CC-11ED3F1BA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42" y="2141737"/>
            <a:ext cx="2574525" cy="257452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E003709-E187-4853-AED7-532961412F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What do you want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1FE06A-189D-54BC-F2D6-5799BBA47CF7}"/>
              </a:ext>
            </a:extLst>
          </p:cNvPr>
          <p:cNvSpPr txBox="1"/>
          <p:nvPr/>
        </p:nvSpPr>
        <p:spPr>
          <a:xfrm>
            <a:off x="279133" y="1318260"/>
            <a:ext cx="868731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en-GB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For a successful Learning Disability Partnership Board that can bring about change, it is important that all the right people are members. </a:t>
            </a:r>
          </a:p>
          <a:p>
            <a:pPr algn="just" rtl="0" fontAlgn="base"/>
            <a:r>
              <a:rPr lang="en-GB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2400" b="0" i="0" dirty="0">
              <a:solidFill>
                <a:schemeClr val="accent2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GB" sz="24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want to hear what people with learning disability, their families and carers want, so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GB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e would like to invite them to join the group.</a:t>
            </a:r>
          </a:p>
          <a:p>
            <a:pPr algn="just" rtl="0" fontAlgn="base"/>
            <a:endParaRPr lang="en-GB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 rtl="0" fontAlgn="base"/>
            <a:r>
              <a:rPr lang="en-GB" sz="2400" b="1" i="0" u="sng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By joining, you will help shape the future of Learning Disability Services in Slough.  </a:t>
            </a:r>
            <a:endParaRPr lang="en-GB" sz="2400" b="1" i="0" u="sng" dirty="0">
              <a:solidFill>
                <a:schemeClr val="accent2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algn="just" fontAlgn="base"/>
            <a:endParaRPr lang="en-GB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 fontAlgn="base"/>
            <a:r>
              <a:rPr lang="en-GB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Other members include professionals working in health and social care and other relevant services (housing, DWP, etc).  </a:t>
            </a:r>
            <a:endParaRPr lang="en-GB" sz="2400" b="0" i="0" dirty="0">
              <a:solidFill>
                <a:schemeClr val="accent2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78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D6FC7-4C8B-6747-A035-7373487A0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6AF6F2-F173-7C1D-7690-7B8628199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06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B381BA-002F-24A7-14DE-C81B8BA57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056"/>
            <a:ext cx="12192000" cy="906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261F60-817E-64C0-6117-743CD044D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9133" y="125128"/>
            <a:ext cx="9539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cs typeface="Calibri Light" panose="020F0302020204030204" pitchFamily="34" charset="0"/>
              </a:rPr>
              <a:t>Slough Learning Disability Partnership Board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3B4EC59-538A-BFD0-4153-3144EE931F4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04681" y="1601921"/>
            <a:ext cx="6097904" cy="470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Rules To Participate: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12D822-347E-51B4-646F-3FE36B4FE795}"/>
              </a:ext>
            </a:extLst>
          </p:cNvPr>
          <p:cNvSpPr txBox="1"/>
          <p:nvPr/>
        </p:nvSpPr>
        <p:spPr>
          <a:xfrm>
            <a:off x="6021279" y="1923054"/>
            <a:ext cx="5235606" cy="3456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400" b="1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Attend at least two meetings per year.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simple language, no jargon.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Respect other people’s ideas 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 kind to others.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as a team.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confidentiality.</a:t>
            </a:r>
            <a:endParaRPr lang="en-GB" sz="2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EB87DA-5B4F-9727-BE7D-B676A87FC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15" y="1451824"/>
            <a:ext cx="1874520" cy="1261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2BF438-A68C-7534-14EA-060813674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99" y="2416810"/>
            <a:ext cx="1554480" cy="1012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3FC4D2-41FA-7E00-FB56-258293D8B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57" y="3398227"/>
            <a:ext cx="1813560" cy="1112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0486D2-CFD7-C69B-AC65-46924F2F4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59" y="3954487"/>
            <a:ext cx="1379220" cy="137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26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3A2AA-6F51-276D-7EF3-6D0D81F5B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5338E0-CDBE-CFC0-7334-47112E8B4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06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78DA8D-FFFF-03C8-81D7-83EF2CFBD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056"/>
            <a:ext cx="12192000" cy="906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EE4BDC-17E2-85C3-80B4-84EF2F44F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9133" y="125128"/>
            <a:ext cx="9539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cs typeface="Calibri Light" panose="020F0302020204030204" pitchFamily="34" charset="0"/>
              </a:rPr>
              <a:t>Slough Learning Disability Partnership Board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72D515-8C42-ED52-2ED1-3C7B418F66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Support for members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BD8FB-1EF9-A4E4-F6A2-88C5EC0B0DCB}"/>
              </a:ext>
            </a:extLst>
          </p:cNvPr>
          <p:cNvSpPr txBox="1"/>
          <p:nvPr/>
        </p:nvSpPr>
        <p:spPr>
          <a:xfrm>
            <a:off x="749166" y="1051051"/>
            <a:ext cx="105165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en-GB" sz="2400" b="0" i="1" u="sng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The Slough Learning Disability Partnership Board will meet once every three months</a:t>
            </a:r>
            <a:endParaRPr lang="en-GB" sz="2400" b="0" i="1" u="sng" dirty="0">
              <a:solidFill>
                <a:schemeClr val="accent2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329B2B-2A55-685B-1221-F7609B84CC9B}"/>
              </a:ext>
            </a:extLst>
          </p:cNvPr>
          <p:cNvSpPr txBox="1"/>
          <p:nvPr/>
        </p:nvSpPr>
        <p:spPr>
          <a:xfrm>
            <a:off x="749166" y="2090172"/>
            <a:ext cx="798768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en-GB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2400" b="1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Members will be supported during meetings by:</a:t>
            </a:r>
          </a:p>
          <a:p>
            <a:pPr algn="just" rtl="0" fontAlgn="base"/>
            <a:r>
              <a:rPr lang="en-GB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2400" b="0" i="0" dirty="0">
              <a:solidFill>
                <a:schemeClr val="accent2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Ensur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ing</a:t>
            </a:r>
            <a:r>
              <a:rPr lang="en-GB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they have a voice. 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Using simple language, no jargon. 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Extra time after the meetings to discuss specific topics.  </a:t>
            </a:r>
          </a:p>
          <a:p>
            <a:pPr algn="just" rtl="0" fontAlgn="base"/>
            <a:r>
              <a:rPr lang="en-GB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2400" b="0" i="0" dirty="0">
              <a:solidFill>
                <a:schemeClr val="accent2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GB" sz="2400" b="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Notes of the meetings will be published in easy read format. </a:t>
            </a:r>
            <a:endParaRPr lang="en-GB" sz="2400" b="0" i="0" dirty="0">
              <a:solidFill>
                <a:schemeClr val="accent2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924F3E-5AF5-8C2B-E3C5-0CEA9000B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930" y="2234098"/>
            <a:ext cx="2767833" cy="238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922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C05CC-D2F7-05C2-6FE0-6AA7DC7B2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C6284-3F28-EFD2-F32C-7ED78AEBE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06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373729-6F6D-D2EB-8065-FC8E37315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056"/>
            <a:ext cx="12192000" cy="906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F031D9-6BA9-BC1A-B75B-F1BF8E734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9133" y="125128"/>
            <a:ext cx="9539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cs typeface="Calibri Light" panose="020F0302020204030204" pitchFamily="34" charset="0"/>
              </a:rPr>
              <a:t>Slough Learning Disability Partnership Board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6C7FA11-317C-5B8E-7F1C-391B0E96332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5400" y="1552727"/>
            <a:ext cx="6097904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First Meeting: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8D8D7-A973-A0E1-052B-AC56B4683ED7}"/>
              </a:ext>
            </a:extLst>
          </p:cNvPr>
          <p:cNvSpPr txBox="1"/>
          <p:nvPr/>
        </p:nvSpPr>
        <p:spPr>
          <a:xfrm>
            <a:off x="1319447" y="1860997"/>
            <a:ext cx="294490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endParaRPr lang="en-GB" sz="24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 rtl="0" fontAlgn="base"/>
            <a:r>
              <a:rPr lang="en-GB" sz="240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21</a:t>
            </a:r>
            <a:r>
              <a:rPr lang="en-GB" sz="2400" i="0" baseline="300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st</a:t>
            </a:r>
            <a:r>
              <a:rPr lang="en-GB" sz="240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February 2024</a:t>
            </a:r>
            <a:endParaRPr lang="en-GB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 rtl="0" fontAlgn="base"/>
            <a:r>
              <a:rPr lang="en-GB" sz="240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11:00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am – 1:00 pm</a:t>
            </a:r>
          </a:p>
          <a:p>
            <a:pPr algn="just" rtl="0" fontAlgn="base"/>
            <a:endParaRPr lang="en-GB" sz="2400" i="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algn="just" rtl="0" fontAlgn="base"/>
            <a:r>
              <a:rPr lang="en-GB" sz="240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Council Chambers</a:t>
            </a:r>
          </a:p>
          <a:p>
            <a:pPr algn="just" rtl="0" fontAlgn="base"/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Observatory House</a:t>
            </a:r>
          </a:p>
          <a:p>
            <a:pPr algn="just" rtl="0" fontAlgn="base"/>
            <a:r>
              <a:rPr lang="en-GB" sz="240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25 Windsor Road</a:t>
            </a:r>
          </a:p>
          <a:p>
            <a:pPr algn="just" rtl="0" fontAlgn="base"/>
            <a:r>
              <a:rPr lang="en-GB" sz="24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Slough</a:t>
            </a:r>
          </a:p>
          <a:p>
            <a:pPr algn="just" rtl="0" fontAlgn="base"/>
            <a:r>
              <a:rPr lang="en-GB" sz="2400" i="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SL1 2EL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185301-FE4E-AC57-87CE-9432FFC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94685" y="1587857"/>
            <a:ext cx="2571428" cy="18411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6C0116-5A89-2E43-4CF9-2491DB621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56552" y="2005317"/>
            <a:ext cx="1341120" cy="1086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F92039-0D37-20A8-7129-1A87A9C9F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18703" y="2030400"/>
            <a:ext cx="1242060" cy="1036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4A0E80-2FBC-D900-FED2-B0512E048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983" y="3695300"/>
            <a:ext cx="2431207" cy="1622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B59C7E-E8A8-2B26-7F42-9A4CC3200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853" y="3700083"/>
            <a:ext cx="2513129" cy="161761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EECE0B-638F-8ABF-91A0-1012B1E4B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80384" y="2395007"/>
            <a:ext cx="876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From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39FE8-DC06-E3E6-4304-42926EA5F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98078" y="2391550"/>
            <a:ext cx="473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282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5498F-56B9-DBBD-11C1-8461B1E6F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71E985-3CB4-FEEA-D8AE-844D5A6E8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06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B88C60-742A-CBE1-2ACB-DD0DDDB49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1056"/>
            <a:ext cx="12192000" cy="9069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A67972-C944-5B4E-4E13-F23B0BB0C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79133" y="125128"/>
            <a:ext cx="9539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cs typeface="Calibri Light" panose="020F0302020204030204" pitchFamily="34" charset="0"/>
              </a:rPr>
              <a:t>Slough Learning Disability Partnership Board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0D26FED-22AF-CEC4-D6E1-39AB0D367E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32828" y="1894872"/>
            <a:ext cx="2252709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Get Involved: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AC55FB-A599-5B25-698B-71924753AF5A}"/>
              </a:ext>
            </a:extLst>
          </p:cNvPr>
          <p:cNvSpPr txBox="1"/>
          <p:nvPr/>
        </p:nvSpPr>
        <p:spPr>
          <a:xfrm>
            <a:off x="6267263" y="2845948"/>
            <a:ext cx="4583837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more information or how to participate contact Slough Borough Council Co-Production Network </a:t>
            </a:r>
            <a:endParaRPr lang="en-GB" sz="2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B08CCA-76CD-9E68-54CB-A4FD46E72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91" y="2585725"/>
            <a:ext cx="4254444" cy="178079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B80B0B-9BEF-1EF9-05B0-A6C41D505DD7}"/>
              </a:ext>
            </a:extLst>
          </p:cNvPr>
          <p:cNvSpPr txBox="1"/>
          <p:nvPr/>
        </p:nvSpPr>
        <p:spPr>
          <a:xfrm>
            <a:off x="6793634" y="4366518"/>
            <a:ext cx="353109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BeInvolved@slough.gov.uk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56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 Presentation template 2023" id="{70F833DA-43AD-4AD4-8AD2-2CBE037B4259}" vid="{97CF3EB4-ADE3-4262-983B-BDDDABB03B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sbc-presentation-template-2023-2</Template>
  <TotalTime>72</TotalTime>
  <Words>428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Segoe UI</vt:lpstr>
      <vt:lpstr>Calibri</vt:lpstr>
      <vt:lpstr>Calibri Light</vt:lpstr>
      <vt:lpstr>Symbol</vt:lpstr>
      <vt:lpstr>Office Theme</vt:lpstr>
      <vt:lpstr>Slough Learning Disability Partnership Board</vt:lpstr>
      <vt:lpstr>Hello and welcome!</vt:lpstr>
      <vt:lpstr>What is it for</vt:lpstr>
      <vt:lpstr>What the learning disability partnership board does</vt:lpstr>
      <vt:lpstr>What do you want</vt:lpstr>
      <vt:lpstr>Rules To Participate:</vt:lpstr>
      <vt:lpstr>Support for members</vt:lpstr>
      <vt:lpstr>First Meeting:</vt:lpstr>
      <vt:lpstr>Get Involved: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Slough Learning Disability Partnership Board - a presentation to Co Production Network Feb 2024</dc:title>
  <dc:creator>Giuseppe Di Martino</dc:creator>
  <cp:lastModifiedBy>Gaby Koenig</cp:lastModifiedBy>
  <cp:revision>8</cp:revision>
  <dcterms:created xsi:type="dcterms:W3CDTF">2024-02-06T15:50:19Z</dcterms:created>
  <dcterms:modified xsi:type="dcterms:W3CDTF">2024-04-25T16:36:14Z</dcterms:modified>
</cp:coreProperties>
</file>